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66" r:id="rId4"/>
    <p:sldId id="26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ABA7-FA0C-4577-AB4F-9F5684DF4170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E616B-CD89-4318-9CCD-F013F2A0B5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797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ABA7-FA0C-4577-AB4F-9F5684DF4170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E616B-CD89-4318-9CCD-F013F2A0B5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968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ABA7-FA0C-4577-AB4F-9F5684DF4170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E616B-CD89-4318-9CCD-F013F2A0B5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167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ABA7-FA0C-4577-AB4F-9F5684DF4170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E616B-CD89-4318-9CCD-F013F2A0B5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505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ABA7-FA0C-4577-AB4F-9F5684DF4170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E616B-CD89-4318-9CCD-F013F2A0B5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893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ABA7-FA0C-4577-AB4F-9F5684DF4170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E616B-CD89-4318-9CCD-F013F2A0B5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72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ABA7-FA0C-4577-AB4F-9F5684DF4170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E616B-CD89-4318-9CCD-F013F2A0B5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931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ABA7-FA0C-4577-AB4F-9F5684DF4170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E616B-CD89-4318-9CCD-F013F2A0B5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399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ABA7-FA0C-4577-AB4F-9F5684DF4170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E616B-CD89-4318-9CCD-F013F2A0B5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494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ABA7-FA0C-4577-AB4F-9F5684DF4170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E616B-CD89-4318-9CCD-F013F2A0B5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475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ABA7-FA0C-4577-AB4F-9F5684DF4170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E616B-CD89-4318-9CCD-F013F2A0B5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319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7ABA7-FA0C-4577-AB4F-9F5684DF4170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E616B-CD89-4318-9CCD-F013F2A0B5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297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forms.yandex.ru/admin/69b19ac7f47e73a0ba358368/answers?view=stats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marR="12700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Тема: «Совершенствование </a:t>
            </a:r>
            <a:r>
              <a:rPr lang="ru-RU" sz="3200" dirty="0">
                <a:latin typeface="Times New Roman" pitchFamily="18" charset="0"/>
                <a:ea typeface="Calibri"/>
                <a:cs typeface="Times New Roman" pitchFamily="18" charset="0"/>
              </a:rPr>
              <a:t>качества образования, обновление содержания и педагогических технологий в условиях работы по ФГОС»</a:t>
            </a:r>
            <a:br>
              <a:rPr lang="ru-RU" sz="3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6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1" y="188640"/>
            <a:ext cx="3686539" cy="2764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60988"/>
            <a:ext cx="4896544" cy="2842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031199"/>
            <a:ext cx="6896970" cy="388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2312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НС\Desktop\q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754" y="1484784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88640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Уважаемые коллеги!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Просим вас оценить прошедший методический день. Ваши ответы помогут нам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улучшить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организацию подобных мероприятий в будущем. Анкета анонимная, все данные будут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использованы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в обобщённом виде.</a:t>
            </a:r>
          </a:p>
        </p:txBody>
      </p:sp>
    </p:spTree>
    <p:extLst>
      <p:ext uri="{BB962C8B-B14F-4D97-AF65-F5344CB8AC3E}">
        <p14:creationId xmlns:p14="http://schemas.microsoft.com/office/powerpoint/2010/main" val="51042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r>
              <a:rPr lang="en-US" sz="1800" dirty="0">
                <a:hlinkClick r:id="rId2"/>
              </a:rPr>
              <a:t>https://</a:t>
            </a:r>
            <a:r>
              <a:rPr lang="en-US" sz="1800" dirty="0" smtClean="0">
                <a:hlinkClick r:id="rId2"/>
              </a:rPr>
              <a:t>forms.yandex.ru/admin/69b19ac7f47e73a0ba358368/answers?view=stats</a:t>
            </a:r>
            <a:r>
              <a:rPr lang="ru-RU" sz="1800" smtClean="0"/>
              <a:t/>
            </a:r>
            <a:br>
              <a:rPr lang="ru-RU" sz="1800" smtClean="0"/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2578265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22</Words>
  <Application>Microsoft Office PowerPoint</Application>
  <PresentationFormat>Экран (4:3)</PresentationFormat>
  <Paragraphs>5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Тема: «Совершенствование качества образования, обновление содержания и педагогических технологий в условиях работы по ФГОС» </vt:lpstr>
      <vt:lpstr>Презентация PowerPoint</vt:lpstr>
      <vt:lpstr>Презентация PowerPoint</vt:lpstr>
      <vt:lpstr>https://forms.yandex.ru/admin/69b19ac7f47e73a0ba358368/answers?view=stats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15</cp:revision>
  <dcterms:created xsi:type="dcterms:W3CDTF">2026-03-10T17:59:56Z</dcterms:created>
  <dcterms:modified xsi:type="dcterms:W3CDTF">2026-03-12T18:04:45Z</dcterms:modified>
</cp:coreProperties>
</file>